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9C0B9-4C22-4C94-AB68-490B8DB9C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D369F1-202C-4F80-B09E-B8B8CE2E3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A2F289-9328-4987-A7A8-3BA0D0D6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9753-9D3A-4C0B-955A-7E814FC7B35A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1A8EA6-FD0F-4FFD-81D8-9AB17486E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FA06C9-5E98-46C2-81C5-7146F3A3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7D3-28CF-4649-B04F-8B3AAD0A17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8585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8A3F7-D3E1-46FE-97FA-195D0A39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888876-A318-472C-A597-98F96209A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CA28AE-33D3-49C9-B44D-58F85FBC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9753-9D3A-4C0B-955A-7E814FC7B35A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D56075-2769-4F7F-B59D-304E8099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92F545-5BF2-4F51-B984-AEEAF379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7D3-28CF-4649-B04F-8B3AAD0A17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1817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081BB6-0E85-4DA9-9178-9D69F3E74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3AA5E3-8C89-4D5E-850C-D7743C1C7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824D29-EB0A-4DCC-8A5D-71F21DB80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9753-9D3A-4C0B-955A-7E814FC7B35A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EEB33E-AA6C-4887-914B-F429897C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F43F56-3F57-4C6C-BE0E-CD967BEF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7D3-28CF-4649-B04F-8B3AAD0A17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8099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9FA8B-EE1D-48CD-9F9C-FEEC064F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03F278-E96B-453F-AF22-7D05B0F47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177C6A-9E17-48A6-A243-7DE9EA09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9753-9D3A-4C0B-955A-7E814FC7B35A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4BA82-2EB8-4D83-B697-F1F3709D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E6CD79-A263-4D2F-9026-CDAAF9C4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7D3-28CF-4649-B04F-8B3AAD0A17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2452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6661C-EE70-445B-948C-4BAE102D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CE2C1D-FF93-48DC-9C9A-4AAAFB6B4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9D21A5-571E-436D-A0D3-592B2A73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9753-9D3A-4C0B-955A-7E814FC7B35A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A94A96-2A47-4272-BD1A-82632E68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D44DCD-C138-492D-9301-865DB7224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7D3-28CF-4649-B04F-8B3AAD0A17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0089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3FABF7-D653-4BE9-97CC-93A43194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D7B690-3AAC-45EA-BD71-3C8B0A9A0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67A073-9D58-4D77-B89A-2F9D0E8BA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E2B496-7FFE-468E-9393-FB682DDC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9753-9D3A-4C0B-955A-7E814FC7B35A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A1428B-FBA3-474C-A075-CCABDED0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967289-1FD8-40E1-BA5F-7E42612F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7D3-28CF-4649-B04F-8B3AAD0A17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3317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649B9-4FFC-40A5-82EC-3F9D4C5A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638AF6-28C0-449F-A642-8D4C61572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0C5413-2CBF-4DCD-AE3A-996341544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29D837-835F-4E68-9404-E82EB9268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533D0F6-7F14-402B-8736-C54B6069D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82FC03-3289-4D78-AB5D-AB95DDC5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9753-9D3A-4C0B-955A-7E814FC7B35A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9245A6-3198-4B00-AD0B-498459B7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B54662-F86A-4CE2-8089-42047CDD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7D3-28CF-4649-B04F-8B3AAD0A17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392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2ADDB-1E31-4437-8C15-BC71C9D23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BE4EF8-AAF6-4380-B2DC-79CEAE813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9753-9D3A-4C0B-955A-7E814FC7B35A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4C03A7-5854-48F4-86A6-99714E51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3FE3E6-46AE-4772-BF31-E317815F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7D3-28CF-4649-B04F-8B3AAD0A17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984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E448D0-53B7-49DA-A257-C7B838CD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9753-9D3A-4C0B-955A-7E814FC7B35A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1B94BA-4786-4CC8-B1C7-AB2BC7E9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AC099C8-62D7-4E0F-9972-B1F1A432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7D3-28CF-4649-B04F-8B3AAD0A17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0453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38242-BB74-4855-B7C2-A25F5DE9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833945-B05B-4C0E-95DB-B0047429C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EC0C67-9E8E-4A74-8AE1-52FC80A3F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4B284F-87B2-48C5-AF9E-703C22A7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9753-9D3A-4C0B-955A-7E814FC7B35A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68040F-FC49-4A47-BB10-D77C2F04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D88D7C-293C-4F40-9041-AF33C1BE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7D3-28CF-4649-B04F-8B3AAD0A17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8394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DF90B-F2C4-4284-9270-4CA022ADE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80580A-265C-4D42-972F-5DA1579D3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366CB1-3B07-40F7-A063-AC181BBFB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AA5C2C-C9A5-403E-B4BE-C2369D0F9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9753-9D3A-4C0B-955A-7E814FC7B35A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6A704B-17D2-49B3-815F-DA40C6BCD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9D10E-DADC-447F-AB0B-AF4580EF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97D3-28CF-4649-B04F-8B3AAD0A17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6994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F722D8-BE2F-473C-A1F0-0320379BE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A6E912-E646-44C1-9BCB-1DF3E2817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3FB6B8-159C-41F3-8E0F-52785B8DD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9753-9D3A-4C0B-955A-7E814FC7B35A}" type="datetimeFigureOut">
              <a:rPr lang="es-419" smtClean="0"/>
              <a:t>24/8/2020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5F9C20-89B2-4096-BACC-012C11563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0DBF17-91FE-44AB-A33F-F6FD5B723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797D3-28CF-4649-B04F-8B3AAD0A17D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0289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magen que contiene natación&#10;&#10;Descripción generada automáticamente">
            <a:extLst>
              <a:ext uri="{FF2B5EF4-FFF2-40B4-BE49-F238E27FC236}">
                <a16:creationId xmlns:a16="http://schemas.microsoft.com/office/drawing/2014/main" id="{4B3CD117-841F-4C58-AADC-13F935F7B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8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hombre&#10;&#10;Descripción generada automáticamente">
            <a:extLst>
              <a:ext uri="{FF2B5EF4-FFF2-40B4-BE49-F238E27FC236}">
                <a16:creationId xmlns:a16="http://schemas.microsoft.com/office/drawing/2014/main" id="{ACBD7A17-2362-4C67-A72C-E26F380B7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1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captura de pantalla de un celular&#10;&#10;Descripción generada automáticamente">
            <a:extLst>
              <a:ext uri="{FF2B5EF4-FFF2-40B4-BE49-F238E27FC236}">
                <a16:creationId xmlns:a16="http://schemas.microsoft.com/office/drawing/2014/main" id="{3FC917E4-EF2E-464A-A978-1B8CE3580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8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806B3E54-8C60-449B-9058-8AB534D27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93FBE5AE-54F9-469A-8A33-85C196F2B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a captura de pantalla de un celular&#10;&#10;Descripción generada automáticamente">
            <a:extLst>
              <a:ext uri="{FF2B5EF4-FFF2-40B4-BE49-F238E27FC236}">
                <a16:creationId xmlns:a16="http://schemas.microsoft.com/office/drawing/2014/main" id="{E822CDF6-C768-4AFD-999A-7DBE5630C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magen que contiene persona, hombre, mujer, parado&#10;&#10;Descripción generada automáticamente">
            <a:extLst>
              <a:ext uri="{FF2B5EF4-FFF2-40B4-BE49-F238E27FC236}">
                <a16:creationId xmlns:a16="http://schemas.microsoft.com/office/drawing/2014/main" id="{260FE3E5-30E5-4098-AD15-870E654FF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66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Farfán</dc:creator>
  <cp:lastModifiedBy>incam</cp:lastModifiedBy>
  <cp:revision>2</cp:revision>
  <dcterms:created xsi:type="dcterms:W3CDTF">2020-08-13T21:43:55Z</dcterms:created>
  <dcterms:modified xsi:type="dcterms:W3CDTF">2020-08-24T22:55:14Z</dcterms:modified>
</cp:coreProperties>
</file>